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4D7D2-8489-4699-9405-27FAD5614EB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4465-72E8-4FA1-930A-0BD12CE5B01C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Избор, трасирање и снимање трасе електроенергетских водова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/>
              <a:t>л</a:t>
            </a:r>
            <a:r>
              <a:rPr lang="sr-Cyrl-CS" dirty="0" smtClean="0"/>
              <a:t>екција 54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Избор трасе електроенергетских водова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Након снимања трасе електроенергетских водова, потрбно је изабрати положај стубних места у траси</a:t>
            </a:r>
          </a:p>
          <a:p>
            <a:r>
              <a:rPr lang="sr-Cyrl-CS" dirty="0" smtClean="0"/>
              <a:t>Цео поступак мора да задовољи максималне угибе ужета на траси, уз ограничења која постоје физички на терену (укрштања, скретања, квалитет земљишта)</a:t>
            </a:r>
          </a:p>
          <a:p>
            <a:r>
              <a:rPr lang="sr-Cyrl-CS" dirty="0" smtClean="0"/>
              <a:t>Прочитајте страну 157-159</a:t>
            </a:r>
          </a:p>
          <a:p>
            <a:endParaRPr lang="sr-Cyrl-C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Избор трасе подземних електроенергетских водова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траса подземних водова</a:t>
            </a:r>
            <a:r>
              <a:rPr lang="en-AU" dirty="0" smtClean="0"/>
              <a:t> </a:t>
            </a:r>
            <a:r>
              <a:rPr lang="sr-Cyrl-CS" dirty="0" smtClean="0"/>
              <a:t>треба да буде што краћа и са што мање скретања </a:t>
            </a:r>
          </a:p>
          <a:p>
            <a:r>
              <a:rPr lang="sr-Cyrl-CS" dirty="0" smtClean="0"/>
              <a:t>Негов попречни пресек ако је </a:t>
            </a:r>
            <a:r>
              <a:rPr lang="en-AU" dirty="0" smtClean="0"/>
              <a:t>Al </a:t>
            </a:r>
            <a:r>
              <a:rPr lang="sr-Cyrl-CS" dirty="0" smtClean="0"/>
              <a:t>не сме да буде већи од (3х150+70)</a:t>
            </a:r>
            <a:r>
              <a:rPr lang="sr-Latn-CS" dirty="0" smtClean="0"/>
              <a:t>mm</a:t>
            </a:r>
            <a:r>
              <a:rPr lang="sr-Latn-CS" baseline="30000" dirty="0" smtClean="0"/>
              <a:t>2</a:t>
            </a:r>
            <a:r>
              <a:rPr lang="sr-Latn-CS" dirty="0" smtClean="0"/>
              <a:t> a </a:t>
            </a:r>
            <a:r>
              <a:rPr lang="sr-Cyrl-CS" dirty="0" smtClean="0"/>
              <a:t>акоје реч о </a:t>
            </a:r>
            <a:r>
              <a:rPr lang="en-AU" dirty="0" smtClean="0"/>
              <a:t>Cu</a:t>
            </a:r>
            <a:r>
              <a:rPr lang="sr-Cyrl-CS" dirty="0" smtClean="0"/>
              <a:t> кабловима онда не сме ју преко 95</a:t>
            </a:r>
            <a:r>
              <a:rPr lang="sr-Latn-CS" dirty="0" smtClean="0"/>
              <a:t> mm</a:t>
            </a:r>
            <a:r>
              <a:rPr lang="sr-Latn-CS" baseline="30000" dirty="0" smtClean="0"/>
              <a:t>2</a:t>
            </a:r>
            <a:endParaRPr lang="sr-Cyrl-CS" dirty="0" smtClean="0"/>
          </a:p>
          <a:p>
            <a:r>
              <a:rPr lang="sr-Cyrl-CS" dirty="0" smtClean="0"/>
              <a:t>Кривине код кабла су релативно про</a:t>
            </a:r>
            <a:r>
              <a:rPr lang="en-AU" dirty="0" smtClean="0"/>
              <a:t> </a:t>
            </a:r>
            <a:r>
              <a:rPr lang="sr-Cyrl-CS" dirty="0" smtClean="0"/>
              <a:t>блематична  места (</a:t>
            </a:r>
            <a:r>
              <a:rPr lang="sr-Cyrl-CS" dirty="0" smtClean="0">
                <a:solidFill>
                  <a:srgbClr val="FF0000"/>
                </a:solidFill>
              </a:rPr>
              <a:t>заштио?</a:t>
            </a:r>
            <a:r>
              <a:rPr lang="sr-Cyrl-CS" dirty="0" smtClean="0"/>
              <a:t>)</a:t>
            </a:r>
          </a:p>
          <a:p>
            <a:r>
              <a:rPr lang="sr-Cyrl-CS" dirty="0" smtClean="0"/>
              <a:t>Страна 160 у књизи</a:t>
            </a:r>
            <a:endParaRPr lang="sr-Cyrl-CS" dirty="0" smtClean="0"/>
          </a:p>
          <a:p>
            <a:r>
              <a:rPr lang="sr-Cyrl-CS" b="1" dirty="0" smtClean="0">
                <a:solidFill>
                  <a:srgbClr val="FF0000"/>
                </a:solidFill>
              </a:rPr>
              <a:t>Домаћи</a:t>
            </a:r>
            <a:r>
              <a:rPr lang="en-AU" b="1" dirty="0" smtClean="0">
                <a:solidFill>
                  <a:srgbClr val="FF0000"/>
                </a:solidFill>
              </a:rPr>
              <a:t> :</a:t>
            </a:r>
            <a:r>
              <a:rPr lang="sr-Cyrl-CS" b="1" smtClean="0">
                <a:solidFill>
                  <a:srgbClr val="FF0000"/>
                </a:solidFill>
              </a:rPr>
              <a:t> одговори на горње ЗАШТО?</a:t>
            </a:r>
            <a:endParaRPr lang="en-A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125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Избор, трасирање и снимање трасе електроенергетских водова</vt:lpstr>
      <vt:lpstr>Избор трасе електроенергетских водова</vt:lpstr>
      <vt:lpstr>Избор трасе подземних електроенергетских водова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Избор, трасирање и снимање трасе електроенергетских водова</dc:title>
  <dc:creator>Slobodanka Manojlovic</dc:creator>
  <cp:lastModifiedBy>Slobodanka Manojlovic</cp:lastModifiedBy>
  <cp:revision>4</cp:revision>
  <dcterms:created xsi:type="dcterms:W3CDTF">2020-04-01T16:45:29Z</dcterms:created>
  <dcterms:modified xsi:type="dcterms:W3CDTF">2020-04-01T18:14:10Z</dcterms:modified>
</cp:coreProperties>
</file>